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2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93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29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49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17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46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85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25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489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84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52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EAAC-5285-496F-9063-A81AD278680C}" type="datetimeFigureOut">
              <a:rPr lang="nl-NL" smtClean="0"/>
              <a:t>20-12-2016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45290-B83B-4D6E-A417-B47BE8A1F9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95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 doen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Onderzoeksvraag: Het doel van je onderzoek</a:t>
            </a:r>
          </a:p>
          <a:p>
            <a:pPr marL="457200" lvl="1" indent="0">
              <a:buNone/>
            </a:pPr>
            <a:r>
              <a:rPr lang="nl-NL" altLang="nl-NL" dirty="0"/>
              <a:t>Hoe komt het dat zaadjes in een zakje niet kiemen?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Hypothese: Wat denk je dat er gaat gebeuren?</a:t>
            </a:r>
          </a:p>
          <a:p>
            <a:pPr marL="457200" lvl="1" indent="0">
              <a:buNone/>
            </a:pPr>
            <a:r>
              <a:rPr lang="nl-NL" altLang="nl-NL" dirty="0"/>
              <a:t>Zaadjes in een zakje kiemen niet, doordat de zaadjes geen vocht (water) krijgen.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Werkplan: Hier beschrijf je hoe je de proef gaat uitvoeren</a:t>
            </a:r>
          </a:p>
          <a:p>
            <a:pPr marL="457200" lvl="1" indent="0">
              <a:buNone/>
            </a:pPr>
            <a:r>
              <a:rPr lang="nl-NL" dirty="0"/>
              <a:t>Je neemt altijd een </a:t>
            </a:r>
            <a:r>
              <a:rPr lang="nl-NL" b="1" dirty="0"/>
              <a:t>proefgroep</a:t>
            </a:r>
            <a:r>
              <a:rPr lang="nl-NL" dirty="0"/>
              <a:t> en een </a:t>
            </a:r>
            <a:r>
              <a:rPr lang="nl-NL" b="1" dirty="0"/>
              <a:t>controlegroep.</a:t>
            </a:r>
            <a:r>
              <a:rPr lang="nl-NL" dirty="0"/>
              <a:t> In de proefgroep mag je één ding per onderzoek anders doen. Dat noemen we een </a:t>
            </a:r>
            <a:r>
              <a:rPr lang="nl-NL" b="1" dirty="0"/>
              <a:t>factor</a:t>
            </a:r>
            <a:r>
              <a:rPr lang="nl-NL" dirty="0"/>
              <a:t>. Bijvoorbeeld: je zet de proefgroep in de zon en de controlegroep niet, of je geeft de proefgroep een ander merk voeding. Alle </a:t>
            </a:r>
            <a:r>
              <a:rPr lang="nl-NL" b="1" dirty="0"/>
              <a:t>andere factoren</a:t>
            </a:r>
            <a:r>
              <a:rPr lang="nl-NL" dirty="0"/>
              <a:t> moeten </a:t>
            </a:r>
            <a:r>
              <a:rPr lang="nl-NL" b="1" dirty="0"/>
              <a:t>gelijk</a:t>
            </a:r>
            <a:r>
              <a:rPr lang="nl-NL" dirty="0"/>
              <a:t> blijven; dus evenveel water, evenveel voeding, zelfde temperatuur, etc. Anders kun je niet meer bewijzen waar het resultaat nu precies door veroorzaak werd.</a:t>
            </a:r>
            <a:br>
              <a:rPr lang="nl-NL" sz="2000" dirty="0"/>
            </a:br>
            <a:r>
              <a:rPr lang="nl-NL" dirty="0"/>
              <a:t>In beide groepen moet je veel organismen gebruiken zodat het resultaat geen toeval meer kan zijn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Resultaat: waarnemingen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Conclusie: antwoord op de onderzoeksvraag (kan zelfde zijn als hypothese)</a:t>
            </a:r>
          </a:p>
          <a:p>
            <a:pPr marL="457200" lvl="1" indent="0">
              <a:buNone/>
            </a:pPr>
            <a:r>
              <a:rPr lang="nl-NL" altLang="nl-NL" dirty="0"/>
              <a:t>Zaadjes in een zakje kiemen niet, doordat de zaadjes geen vocht (water) krijgen.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9753600" y="5851842"/>
            <a:ext cx="2214880" cy="10058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Wees specifiek</a:t>
            </a:r>
          </a:p>
        </p:txBody>
      </p:sp>
      <p:sp>
        <p:nvSpPr>
          <p:cNvPr id="8" name="Ovaal 7"/>
          <p:cNvSpPr/>
          <p:nvPr/>
        </p:nvSpPr>
        <p:spPr>
          <a:xfrm>
            <a:off x="7934960" y="1670051"/>
            <a:ext cx="2214880" cy="10058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Onderzoek 1 ding (factor)</a:t>
            </a:r>
          </a:p>
        </p:txBody>
      </p:sp>
    </p:spTree>
    <p:extLst>
      <p:ext uri="{BB962C8B-B14F-4D97-AF65-F5344CB8AC3E}">
        <p14:creationId xmlns:p14="http://schemas.microsoft.com/office/powerpoint/2010/main" val="29090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 descr="http://leestrainer.nl/Leerlijn%20Rekenen/groep/cijferen/melkgrafi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3584"/>
            <a:ext cx="5770328" cy="406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://images.slideplayer.nl/8/2102320/slides/slide_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126" name="Picture 6" descr="http://images.slideplayer.nl/8/2102320/slides/slide_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76881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80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Altijd de eenheid noteren: 52 km/u bijvoorbeeld</a:t>
            </a:r>
          </a:p>
          <a:p>
            <a:r>
              <a:rPr lang="nl-NL" dirty="0"/>
              <a:t>Lees aanwijzingen en vragen goed</a:t>
            </a:r>
          </a:p>
          <a:p>
            <a:r>
              <a:rPr lang="nl-NL" dirty="0"/>
              <a:t>Laat je niet beïnvloeden door wat de rest van de klas doet</a:t>
            </a:r>
          </a:p>
          <a:p>
            <a:r>
              <a:rPr lang="nl-NL" dirty="0"/>
              <a:t>Wees volledig in je antwoorden: maak hele zinnen. Beste is om een stukje van de vraag te herhalen, dan weet je ook zeker dat je het over het juiste hebt.</a:t>
            </a:r>
          </a:p>
          <a:p>
            <a:r>
              <a:rPr lang="nl-NL" dirty="0"/>
              <a:t>Vul ALTIJD iets in</a:t>
            </a:r>
          </a:p>
          <a:p>
            <a:r>
              <a:rPr lang="nl-NL" dirty="0"/>
              <a:t>Denk logisch na. Lees je antwoord nog eens en bedenk of het </a:t>
            </a:r>
            <a:r>
              <a:rPr lang="nl-NL"/>
              <a:t>kan kloppen.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14667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Breedbeeld</PresentationFormat>
  <Paragraphs>19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Onderzoek doen</vt:lpstr>
      <vt:lpstr>PowerPoint-presentatie</vt:lpstr>
      <vt:lpstr>Algemeen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Onderzoek doen</dc:title>
  <dc:creator>ftopuz</dc:creator>
  <cp:lastModifiedBy>ftopuz</cp:lastModifiedBy>
  <cp:revision>1</cp:revision>
  <dcterms:created xsi:type="dcterms:W3CDTF">2016-12-20T09:51:20Z</dcterms:created>
  <dcterms:modified xsi:type="dcterms:W3CDTF">2016-12-20T09:52:19Z</dcterms:modified>
</cp:coreProperties>
</file>